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66" r:id="rId21"/>
    <p:sldId id="2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>
        <p:scale>
          <a:sx n="75" d="100"/>
          <a:sy n="75" d="100"/>
        </p:scale>
        <p:origin x="1680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5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265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63823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1036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888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7841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589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018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94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5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055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250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0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41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68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36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8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9B482E8-6E0E-1B4F-B1FD-C69DB9E858D9}" type="datetimeFigureOut">
              <a:rPr lang="en-US" smtClean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456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0" dirty="0"/>
              <a:t>A Neutral Algorithm of Artistic </a:t>
            </a:r>
            <a:r>
              <a:rPr lang="en-US" b="0" dirty="0" smtClean="0"/>
              <a:t>Style</a:t>
            </a:r>
            <a:br>
              <a:rPr lang="en-US" b="0" dirty="0" smtClean="0"/>
            </a:b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CN" altLang="en-US" dirty="0"/>
              <a:t>汪思学 </a:t>
            </a:r>
            <a:r>
              <a:rPr lang="en-US" altLang="zh-CN" dirty="0"/>
              <a:t>2016/4/27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4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dirty="0"/>
              <a:t>Main </a:t>
            </a:r>
            <a:r>
              <a:rPr lang="en-US" b="0" dirty="0" smtClean="0"/>
              <a:t>Idea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提取内容</a:t>
            </a:r>
            <a:endParaRPr lang="en-US" altLang="zh-CN" dirty="0" smtClean="0"/>
          </a:p>
          <a:p>
            <a:r>
              <a:rPr lang="zh-CN" altLang="en-US" dirty="0" smtClean="0"/>
              <a:t>提取风格（</a:t>
            </a:r>
            <a:r>
              <a:rPr lang="en-US" altLang="zh-CN" dirty="0" smtClean="0"/>
              <a:t>Texture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图片合成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6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内容提取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dirty="0">
              <a:latin typeface="Arial" panose="020B0604020202020204" pitchFamily="34" charset="0"/>
              <a:ea typeface="Open Sans"/>
            </a:endParaRPr>
          </a:p>
          <a:p>
            <a:pPr lvl="0"/>
            <a:r>
              <a:rPr lang="en-US" altLang="en-US" dirty="0" err="1" smtClean="0">
                <a:latin typeface="Arial" panose="020B0604020202020204" pitchFamily="34" charset="0"/>
                <a:ea typeface="Open Sans"/>
              </a:rPr>
              <a:t>直接基于现有的物体识别的</a:t>
            </a:r>
            <a:r>
              <a:rPr lang="en-US" altLang="en-US" dirty="0" err="1">
                <a:latin typeface="Arial" panose="020B0604020202020204" pitchFamily="34" charset="0"/>
                <a:ea typeface="Open Sans"/>
              </a:rPr>
              <a:t>CNN（VGG</a:t>
            </a:r>
            <a:r>
              <a:rPr lang="en-US" altLang="en-US" dirty="0">
                <a:latin typeface="Arial" panose="020B0604020202020204" pitchFamily="34" charset="0"/>
                <a:ea typeface="Open Sans"/>
              </a:rPr>
              <a:t>）</a:t>
            </a:r>
          </a:p>
          <a:p>
            <a:pPr lvl="0"/>
            <a:r>
              <a:rPr lang="en-US" altLang="en-US" dirty="0" err="1">
                <a:solidFill>
                  <a:srgbClr val="FF0000"/>
                </a:solidFill>
                <a:latin typeface="Arial" panose="020B0604020202020204" pitchFamily="34" charset="0"/>
                <a:ea typeface="inherit"/>
              </a:rPr>
              <a:t>高层的卷积层限制了像素的整体分布</a:t>
            </a:r>
            <a:r>
              <a:rPr lang="en-US" altLang="en-US" sz="600" dirty="0">
                <a:latin typeface="Arial" panose="020B0604020202020204" pitchFamily="34" charset="0"/>
              </a:rPr>
              <a:t> </a:t>
            </a:r>
            <a:endParaRPr lang="en-US" altLang="en-US" sz="1400" dirty="0">
              <a:latin typeface="Arial" panose="020B0604020202020204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3D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16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452" y="1308099"/>
            <a:ext cx="7455847" cy="4622625"/>
          </a:xfrm>
        </p:spPr>
      </p:pic>
      <p:sp>
        <p:nvSpPr>
          <p:cNvPr id="5" name="矩形 4"/>
          <p:cNvSpPr/>
          <p:nvPr/>
        </p:nvSpPr>
        <p:spPr>
          <a:xfrm>
            <a:off x="6210300" y="609033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333333"/>
                </a:solidFill>
                <a:latin typeface="Open Sans"/>
              </a:rPr>
              <a:t>source from ：https://github.com/</a:t>
            </a:r>
            <a:r>
              <a:rPr lang="en-US" sz="1200" dirty="0" err="1">
                <a:solidFill>
                  <a:srgbClr val="333333"/>
                </a:solidFill>
                <a:latin typeface="Open Sans"/>
              </a:rPr>
              <a:t>yosinski</a:t>
            </a:r>
            <a:r>
              <a:rPr lang="en-US" sz="1200" dirty="0">
                <a:solidFill>
                  <a:srgbClr val="333333"/>
                </a:solidFill>
                <a:latin typeface="Open Sans"/>
              </a:rPr>
              <a:t>/deep-visualization-toolbox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1162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风格提取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en-US" dirty="0" err="1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使用特征空间来描述纹理信息</a:t>
            </a:r>
            <a:endParaRPr lang="en-US" altLang="en-US" dirty="0">
              <a:solidFill>
                <a:srgbClr val="333333"/>
              </a:solidFill>
              <a:latin typeface="Arial" panose="020B0604020202020204" pitchFamily="34" charset="0"/>
              <a:ea typeface="Open Sans"/>
            </a:endParaRPr>
          </a:p>
          <a:p>
            <a:pPr lvl="0"/>
            <a:r>
              <a:rPr lang="en-US" altLang="en-US" dirty="0" err="1">
                <a:solidFill>
                  <a:srgbClr val="FF0000"/>
                </a:solidFill>
                <a:latin typeface="Arial" panose="020B0604020202020204" pitchFamily="34" charset="0"/>
                <a:ea typeface="inherit"/>
              </a:rPr>
              <a:t>底层的卷积层限制了像素的取值</a:t>
            </a:r>
            <a:endParaRPr lang="en-US" altLang="en-US" dirty="0">
              <a:solidFill>
                <a:srgbClr val="333333"/>
              </a:solidFill>
              <a:latin typeface="Arial" panose="020B0604020202020204" pitchFamily="34" charset="0"/>
              <a:ea typeface="Open Sans"/>
            </a:endParaRPr>
          </a:p>
          <a:p>
            <a:pPr lvl="0"/>
            <a:r>
              <a:rPr lang="en-US" altLang="en-US" dirty="0" err="1">
                <a:solidFill>
                  <a:srgbClr val="FF0000"/>
                </a:solidFill>
                <a:latin typeface="Arial" panose="020B0604020202020204" pitchFamily="34" charset="0"/>
                <a:ea typeface="inherit"/>
              </a:rPr>
              <a:t>色彩与局部结构</a:t>
            </a:r>
            <a:r>
              <a:rPr lang="en-US" altLang="en-US" sz="900" dirty="0">
                <a:latin typeface="Arial" panose="020B0604020202020204" pitchFamily="34" charset="0"/>
              </a:rPr>
              <a:t> 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169277"/>
            <a:ext cx="65" cy="338554"/>
          </a:xfrm>
          <a:prstGeom prst="rect">
            <a:avLst/>
          </a:prstGeom>
          <a:solidFill>
            <a:srgbClr val="F7F3D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78684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210300" y="609033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333333"/>
                </a:solidFill>
                <a:latin typeface="Open Sans"/>
              </a:rPr>
              <a:t>source from ：https://github.com/</a:t>
            </a:r>
            <a:r>
              <a:rPr lang="en-US" sz="1200" dirty="0" err="1">
                <a:solidFill>
                  <a:srgbClr val="333333"/>
                </a:solidFill>
                <a:latin typeface="Open Sans"/>
              </a:rPr>
              <a:t>yosinski</a:t>
            </a:r>
            <a:r>
              <a:rPr lang="en-US" sz="1200" dirty="0">
                <a:solidFill>
                  <a:srgbClr val="333333"/>
                </a:solidFill>
                <a:latin typeface="Open Sans"/>
              </a:rPr>
              <a:t>/deep-visualization-toolbox</a:t>
            </a:r>
            <a:endParaRPr lang="en-US" sz="1200" dirty="0"/>
          </a:p>
        </p:txBody>
      </p:sp>
      <p:pic>
        <p:nvPicPr>
          <p:cNvPr id="8" name="内容占位符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452" y="1308099"/>
            <a:ext cx="7455847" cy="46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1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909" y="495300"/>
            <a:ext cx="8381691" cy="586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0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图片合成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类似</a:t>
            </a:r>
            <a:r>
              <a:rPr lang="en-US" altLang="zh-CN" dirty="0"/>
              <a:t>CNN</a:t>
            </a:r>
            <a:r>
              <a:rPr lang="zh-CN" altLang="en-US" dirty="0"/>
              <a:t>训练的过程，对白噪声图利用</a:t>
            </a:r>
            <a:r>
              <a:rPr lang="en-US" altLang="zh-CN" dirty="0"/>
              <a:t>loss function </a:t>
            </a:r>
            <a:r>
              <a:rPr lang="zh-CN" altLang="en-US" dirty="0"/>
              <a:t>进行</a:t>
            </a:r>
            <a:r>
              <a:rPr lang="en-US" altLang="zh-CN" dirty="0"/>
              <a:t>BP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7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 Loss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659" y="3643376"/>
            <a:ext cx="5072014" cy="94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9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Style loss function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1" y="2438399"/>
            <a:ext cx="10018713" cy="3124201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Gram Matrix: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Layer loss: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Total Style loss</a:t>
            </a:r>
            <a:r>
              <a:rPr lang="en-US" altLang="zh-CN" dirty="0" smtClean="0"/>
              <a:t>: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050" y="2858888"/>
            <a:ext cx="2482287" cy="75897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050" y="4191694"/>
            <a:ext cx="2482287" cy="7589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050" y="5603602"/>
            <a:ext cx="2482287" cy="7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04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Total Loss</a:t>
            </a:r>
            <a:endParaRPr lang="en-US" dirty="0"/>
          </a:p>
        </p:txBody>
      </p:sp>
      <p:pic>
        <p:nvPicPr>
          <p:cNvPr id="6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4" y="3746490"/>
            <a:ext cx="9664700" cy="974593"/>
          </a:xfrm>
        </p:spPr>
      </p:pic>
    </p:spTree>
    <p:extLst>
      <p:ext uri="{BB962C8B-B14F-4D97-AF65-F5344CB8AC3E}">
        <p14:creationId xmlns:p14="http://schemas.microsoft.com/office/powerpoint/2010/main" val="152434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Previous Work</a:t>
            </a:r>
          </a:p>
          <a:p>
            <a:r>
              <a:rPr lang="en-US" altLang="zh-CN" dirty="0" smtClean="0"/>
              <a:t>Main Idea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7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Result</a:t>
            </a:r>
            <a:endParaRPr 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824" y="2286000"/>
            <a:ext cx="3171593" cy="3636963"/>
          </a:xfrm>
        </p:spPr>
      </p:pic>
      <p:sp>
        <p:nvSpPr>
          <p:cNvPr id="4" name="矩形 3"/>
          <p:cNvSpPr/>
          <p:nvPr/>
        </p:nvSpPr>
        <p:spPr>
          <a:xfrm>
            <a:off x="2330277" y="6196619"/>
            <a:ext cx="753144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latin typeface="Open Sans"/>
              </a:rPr>
              <a:t>B：the</a:t>
            </a:r>
            <a:r>
              <a:rPr lang="en-US" sz="1050" dirty="0">
                <a:latin typeface="Open Sans"/>
              </a:rPr>
              <a:t> shipwreck of the Minotaur. C:The Starry Night. D:Der </a:t>
            </a:r>
            <a:r>
              <a:rPr lang="en-US" sz="1050" dirty="0" err="1">
                <a:latin typeface="Open Sans"/>
              </a:rPr>
              <a:t>Schrei</a:t>
            </a:r>
            <a:r>
              <a:rPr lang="en-US" sz="1050" dirty="0">
                <a:latin typeface="Open Sans"/>
              </a:rPr>
              <a:t>. E:Femme </a:t>
            </a:r>
            <a:r>
              <a:rPr lang="en-US" sz="1050" dirty="0" err="1">
                <a:latin typeface="Open Sans"/>
              </a:rPr>
              <a:t>nue</a:t>
            </a:r>
            <a:r>
              <a:rPr lang="en-US" sz="1050" dirty="0">
                <a:latin typeface="Open Sans"/>
              </a:rPr>
              <a:t> </a:t>
            </a:r>
            <a:r>
              <a:rPr lang="en-US" sz="1050" dirty="0" err="1">
                <a:latin typeface="Open Sans"/>
              </a:rPr>
              <a:t>assise</a:t>
            </a:r>
            <a:r>
              <a:rPr lang="en-US" sz="1050" dirty="0">
                <a:latin typeface="Open Sans"/>
              </a:rPr>
              <a:t>. F:Composition VII</a:t>
            </a:r>
            <a:endParaRPr lang="en-US" sz="105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320" y="2286000"/>
            <a:ext cx="3479800" cy="363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5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b="0" dirty="0" smtClean="0"/>
              <a:t>Thanks</a:t>
            </a:r>
            <a:br>
              <a:rPr lang="en-US" altLang="zh-CN" b="0" dirty="0" smtClean="0"/>
            </a:br>
            <a:endParaRPr 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1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b="0" dirty="0" smtClean="0"/>
              <a:t>Previous Work</a:t>
            </a:r>
            <a:br>
              <a:rPr lang="en-US" altLang="zh-CN" b="0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7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NPR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非真实绘制（渲染）</a:t>
            </a:r>
            <a:endParaRPr lang="en-US" altLang="zh-CN" dirty="0" smtClean="0"/>
          </a:p>
          <a:p>
            <a:r>
              <a:rPr lang="en-US" altLang="zh-CN" dirty="0" smtClean="0"/>
              <a:t>Non-photorealistic rendering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54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8238" y="447188"/>
            <a:ext cx="10571998" cy="970450"/>
          </a:xfrm>
        </p:spPr>
        <p:txBody>
          <a:bodyPr/>
          <a:lstStyle/>
          <a:p>
            <a:pPr algn="ctr" fontAlgn="base"/>
            <a:r>
              <a:rPr lang="en-US" b="0" dirty="0"/>
              <a:t>Cradle Mountain Behind Dove </a:t>
            </a:r>
            <a:r>
              <a:rPr lang="en-US" b="0" dirty="0" smtClean="0"/>
              <a:t>Lake</a:t>
            </a:r>
            <a:endParaRPr 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52" y="2717818"/>
            <a:ext cx="4016562" cy="3012421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717818"/>
            <a:ext cx="4094352" cy="301242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928100" y="62103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from wiki</a:t>
            </a:r>
          </a:p>
        </p:txBody>
      </p:sp>
    </p:spTree>
    <p:extLst>
      <p:ext uri="{BB962C8B-B14F-4D97-AF65-F5344CB8AC3E}">
        <p14:creationId xmlns:p14="http://schemas.microsoft.com/office/powerpoint/2010/main" val="79890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0" dirty="0"/>
              <a:t>图像风格化？</a:t>
            </a:r>
            <a:r>
              <a:rPr lang="en-US" altLang="zh-CN" b="0" dirty="0"/>
              <a:t>Photoshop</a:t>
            </a:r>
            <a:r>
              <a:rPr lang="zh-CN" altLang="en-US" b="0" dirty="0"/>
              <a:t>的滤镜</a:t>
            </a:r>
            <a:r>
              <a:rPr lang="zh-CN" altLang="en-US" b="0" dirty="0" smtClean="0"/>
              <a:t>？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284" y="2733389"/>
            <a:ext cx="3913632" cy="2615184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284" y="2733389"/>
            <a:ext cx="3913632" cy="261518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523368" y="5987534"/>
            <a:ext cx="3070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en-US" altLang="zh-CN" dirty="0" smtClean="0">
                <a:latin typeface="inherit"/>
              </a:rPr>
              <a:t>Source from : </a:t>
            </a:r>
            <a:r>
              <a:rPr lang="zh-CN" altLang="en-US" dirty="0" smtClean="0">
                <a:latin typeface="inherit"/>
              </a:rPr>
              <a:t>何川</a:t>
            </a:r>
            <a:r>
              <a:rPr lang="en-US" altLang="zh-CN" dirty="0" smtClean="0">
                <a:latin typeface="inherit"/>
              </a:rPr>
              <a:t>&amp;</a:t>
            </a:r>
            <a:r>
              <a:rPr lang="zh-CN" altLang="en-US" dirty="0" smtClean="0">
                <a:latin typeface="inherit"/>
              </a:rPr>
              <a:t>马薇薇</a:t>
            </a:r>
            <a:endParaRPr lang="zh-CN" altLang="en-US" b="0" i="0" dirty="0"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655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dirty="0"/>
              <a:t>Optimization transmission </a:t>
            </a:r>
            <a:r>
              <a:rPr lang="en-US" b="0" dirty="0" smtClean="0"/>
              <a:t>method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508" y="2348142"/>
            <a:ext cx="3377184" cy="209092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608" y="2348142"/>
            <a:ext cx="3377184" cy="20909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67" y="4545584"/>
            <a:ext cx="3407664" cy="210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dirty="0"/>
              <a:t>Texture </a:t>
            </a:r>
            <a:r>
              <a:rPr lang="en-US" b="0" dirty="0" smtClean="0"/>
              <a:t>Transfer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658" y="2772551"/>
            <a:ext cx="3124200" cy="303135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00" y="2772551"/>
            <a:ext cx="8074158" cy="303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6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fontAlgn="base"/>
            <a:r>
              <a:rPr lang="en-US" b="0" dirty="0"/>
              <a:t>What is a </a:t>
            </a:r>
            <a:r>
              <a:rPr lang="en-US" b="0" dirty="0" smtClean="0"/>
              <a:t>Texture</a:t>
            </a:r>
            <a:r>
              <a:rPr lang="zh-CN" altLang="en-US" b="0" dirty="0" smtClean="0"/>
              <a:t>？</a:t>
            </a:r>
            <a:endParaRPr lang="en-US" b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      The natural world is rich in texture: the surface of any visible object is textured at certain scale. A wealth of textures are observed on both artificial and natural objects such as those on wood, plants, materials and skin. In a general sense, the word texture refers to surface characteristics and appearance of an object given by the size, shape, density, arrangement, proportion of its elementary parts. A texture is usually described as smooth or rough, soft or hard, coarse of fine, matt or glossy, and etc.</a:t>
            </a:r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400798" y="5858798"/>
            <a:ext cx="56515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from</a:t>
            </a:r>
            <a:r>
              <a:rPr lang="en-US" sz="1100" dirty="0"/>
              <a:t> </a:t>
            </a:r>
            <a:r>
              <a:rPr lang="en-US" sz="1100" dirty="0"/>
              <a:t>https://www.cs.auckland.ac.nz/~georgy/research/texture/thesis-html/node5.html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4456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TM03457496[[fn=视差]]</Template>
  <TotalTime>26</TotalTime>
  <Words>136</Words>
  <Application>Microsoft Office PowerPoint</Application>
  <PresentationFormat>宽屏</PresentationFormat>
  <Paragraphs>47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inherit</vt:lpstr>
      <vt:lpstr>Montserrat</vt:lpstr>
      <vt:lpstr>Open Sans</vt:lpstr>
      <vt:lpstr>华文楷体</vt:lpstr>
      <vt:lpstr>Arial</vt:lpstr>
      <vt:lpstr>Corbel</vt:lpstr>
      <vt:lpstr>视差</vt:lpstr>
      <vt:lpstr>A Neutral Algorithm of Artistic Style </vt:lpstr>
      <vt:lpstr>Outline</vt:lpstr>
      <vt:lpstr>Previous Work </vt:lpstr>
      <vt:lpstr>NPR</vt:lpstr>
      <vt:lpstr>Cradle Mountain Behind Dove Lake</vt:lpstr>
      <vt:lpstr>图像风格化？Photoshop的滤镜？</vt:lpstr>
      <vt:lpstr>Optimization transmission method</vt:lpstr>
      <vt:lpstr>Texture Transfer</vt:lpstr>
      <vt:lpstr>What is a Texture？</vt:lpstr>
      <vt:lpstr>Main Idea</vt:lpstr>
      <vt:lpstr>内容提取</vt:lpstr>
      <vt:lpstr>PowerPoint 演示文稿</vt:lpstr>
      <vt:lpstr>风格提取</vt:lpstr>
      <vt:lpstr>PowerPoint 演示文稿</vt:lpstr>
      <vt:lpstr>PowerPoint 演示文稿</vt:lpstr>
      <vt:lpstr>图片合成</vt:lpstr>
      <vt:lpstr>Content Loss</vt:lpstr>
      <vt:lpstr>Style loss function</vt:lpstr>
      <vt:lpstr>Total Loss</vt:lpstr>
      <vt:lpstr>Result</vt:lpstr>
      <vt:lpstr>Thanks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Neutral Algorithm of Artistic Style </dc:title>
  <dc:creator>Cecil Wang</dc:creator>
  <cp:lastModifiedBy>Cecil Wang</cp:lastModifiedBy>
  <cp:revision>5</cp:revision>
  <dcterms:created xsi:type="dcterms:W3CDTF">2016-04-25T08:51:28Z</dcterms:created>
  <dcterms:modified xsi:type="dcterms:W3CDTF">2016-04-25T09:17:37Z</dcterms:modified>
</cp:coreProperties>
</file>

<file path=docProps/thumbnail.jpeg>
</file>